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440" r:id="rId2"/>
    <p:sldId id="370" r:id="rId3"/>
    <p:sldId id="257" r:id="rId4"/>
    <p:sldId id="375" r:id="rId5"/>
    <p:sldId id="442" r:id="rId6"/>
    <p:sldId id="443" r:id="rId7"/>
    <p:sldId id="402" r:id="rId8"/>
    <p:sldId id="386" r:id="rId9"/>
    <p:sldId id="431" r:id="rId10"/>
    <p:sldId id="385" r:id="rId11"/>
    <p:sldId id="432" r:id="rId12"/>
    <p:sldId id="434" r:id="rId13"/>
    <p:sldId id="435" r:id="rId14"/>
    <p:sldId id="391" r:id="rId15"/>
    <p:sldId id="439" r:id="rId16"/>
    <p:sldId id="401" r:id="rId17"/>
    <p:sldId id="415" r:id="rId18"/>
    <p:sldId id="436" r:id="rId19"/>
    <p:sldId id="438" r:id="rId20"/>
    <p:sldId id="424" r:id="rId21"/>
    <p:sldId id="437" r:id="rId22"/>
    <p:sldId id="44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9900CC"/>
    <a:srgbClr val="FF66FF"/>
    <a:srgbClr val="FFCC66"/>
    <a:srgbClr val="000000"/>
    <a:srgbClr val="4D054F"/>
    <a:srgbClr val="FFFFFF"/>
    <a:srgbClr val="008A3E"/>
    <a:srgbClr val="00BFD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8214" autoAdjust="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C0366-78A7-4904-95CF-D1BC31A1D62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6F34CB-2ABE-4CE2-B756-BDEBDDEE3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22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0666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4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90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DO YOU SPELL…?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four groups. Ask pupils to look at the letters and spell the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6706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264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121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5570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88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8289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63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99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026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603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15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4 groups.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 pupil from each group comes to the board, spin the wheel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look at the chosen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picture, then write the answer on the board.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395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02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641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D437F-CB41-44C7-97D5-2DC7EE0A0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7BA80C-1AA5-4291-B489-60E06B5A82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097BF-AF8F-4E71-A3DA-257C2D676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20D8-C8BA-42D3-A5B9-1E366E701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F31EB-2081-4961-9B93-D4790EBE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336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B6AC-5B65-469C-BD4F-0A5604179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1352FE-D3C5-45B0-9749-DC7FFF60B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7A332-D8C5-4CD1-92B9-AC2490DA6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12E59-7E39-4887-BDAE-035B2C282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22D5C-0594-4A8D-9F32-B955DFB89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50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DBED43-7CC1-4145-98FA-7526B94EB8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8FF74D-CD79-4F41-A01B-B59BF3FE4D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86C97-EB0B-4E2D-9A0C-06A4710B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81E91-01CB-4D7B-8A2F-1D3F99EA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F92C4-FE69-470D-A0B1-BF9931277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986017" y="-646720"/>
            <a:ext cx="5990452" cy="8151448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3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3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0021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3E276-4EEF-4DC7-A761-9583AB75D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27729-367B-4ECC-945D-D15B69351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1A36C-94A5-4427-9BAD-6BE6F8A37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DF0CB-CEB0-4102-8C3E-E13F7CE4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C81DE-2A9E-4055-94F7-BA8A87E92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93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614AE-BF42-45A6-8819-3A7D0A6B7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C2451-DE12-4D19-8C15-16367FED9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902D0-952D-4BFE-B74B-9E9A24FD6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6E9F2-75ED-4702-B506-1F1485050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3F66D-724F-40A6-BDA7-9A9C41C65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98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D5548-F82A-479A-8002-C52E6933B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44F6B-E66A-4F59-976F-D6E3BAA92A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EBFFA-443E-44CD-B411-53C9C2470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8248A-E9F3-43D6-AAA4-FC0722F5B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B4D5D3-F45D-4113-B857-9F2D7B453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F80AFC-5781-404A-91EB-490B9B49D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78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E0C2F-7C09-4950-963E-86D890DCE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0985B-C2BE-40A5-A4F1-8DAA8815B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4CA55-9A48-4095-A148-A15E44525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3C61CE-891D-4DD5-BB5B-F2387D4D18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AB004A-7393-43FE-9AF1-76EDB0ECFD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A25818-F9E3-451B-8CF9-D293853CC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4A0D23-09F4-423B-809F-809E80757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278AB7-0C14-4443-AE79-7B18EEB78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17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F3101-CFC2-4843-BA8F-0F921BD32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D54FC4-F380-4C58-8E19-05F3AFA75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00F0FB-1AC8-429A-9D57-53A7ED25E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4EA88-14AE-4529-82E8-2D2244549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80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A6F196-3D43-4521-AECB-6A0A273D1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640B73-101A-4BF2-801E-61D1590A2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02B14-FB69-47A2-8CE3-1CAD8D39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52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D317B-DA4D-4047-B7DC-F44DFA19C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A27BD-9524-44D1-B0D5-C13689C8C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4051FD-44E9-4534-B8B0-4625A43BE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11B269-6710-47AF-B147-2A7EFF4AE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F2CF70-BC05-469E-8473-45171E1CF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CB416-2175-42DA-8E38-878913D83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02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905DF-4598-4AC8-B9A9-5CDE6363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0E24C9-30D6-423A-BFA3-1745B28676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464E5-0CA3-4F20-AE2F-9E3C44575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EB0299-BF2B-4A0D-A45E-15A1C2AA4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7A1143-813F-4D03-A85D-30AE8AD55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7574C-1076-4333-A12F-4F1972463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60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A85DA2-38C3-481E-A87A-2660DDCC5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5BE40-B39D-48B5-A759-DC4360933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39D6A-FF28-43AD-8F9B-2E139BA2BA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51003-8139-4886-B7D4-613B447DE26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22B12-DD74-4058-9A65-C475DE535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A786A-B6BF-471B-A5BB-FD997CAC8B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01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9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7" y="321297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644" y="14226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9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000E3F2-9591-4C1E-ABBC-6A81BDD6DB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3B4C3E9-E8E7-4817-8888-C8DA960E84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160" y="1599808"/>
            <a:ext cx="1641913" cy="139911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5B264F9-F33F-458B-AE53-AEAAD24105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27" name="图片 1">
            <a:extLst>
              <a:ext uri="{FF2B5EF4-FFF2-40B4-BE49-F238E27FC236}">
                <a16:creationId xmlns:a16="http://schemas.microsoft.com/office/drawing/2014/main" id="{114AC61A-B28E-485E-A4C2-CBFDDCA0F31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6E14961-8C54-42D0-BE64-4DFF0C7CBD3D}"/>
              </a:ext>
            </a:extLst>
          </p:cNvPr>
          <p:cNvSpPr txBox="1">
            <a:spLocks/>
          </p:cNvSpPr>
          <p:nvPr/>
        </p:nvSpPr>
        <p:spPr>
          <a:xfrm>
            <a:off x="4594993" y="1246755"/>
            <a:ext cx="5897839" cy="954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Let’s write.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3CAB7D-B6D3-4431-ACB0-83B0DA1671B7}"/>
              </a:ext>
            </a:extLst>
          </p:cNvPr>
          <p:cNvSpPr/>
          <p:nvPr/>
        </p:nvSpPr>
        <p:spPr>
          <a:xfrm>
            <a:off x="3237125" y="992812"/>
            <a:ext cx="14109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③</a:t>
            </a:r>
          </a:p>
        </p:txBody>
      </p:sp>
    </p:spTree>
    <p:extLst>
      <p:ext uri="{BB962C8B-B14F-4D97-AF65-F5344CB8AC3E}">
        <p14:creationId xmlns:p14="http://schemas.microsoft.com/office/powerpoint/2010/main" val="1352445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3E1AB9-2B3F-4851-88C9-C597D91B1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538"/>
            <a:ext cx="12170253" cy="3674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51A3C2-CDAF-4BF9-B367-CFE6201A0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533" y="3429000"/>
            <a:ext cx="2886075" cy="5191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72E187-1F66-4909-B80A-E2E79AF42B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77473">
            <a:off x="9134755" y="5053532"/>
            <a:ext cx="1686723" cy="11244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73FE0A-789D-440C-AF74-EA8AA08377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5475">
            <a:off x="9132072" y="4820485"/>
            <a:ext cx="1542310" cy="14429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3768C6-EEBA-4EC5-8570-9A83E2092C37}"/>
              </a:ext>
            </a:extLst>
          </p:cNvPr>
          <p:cNvSpPr/>
          <p:nvPr/>
        </p:nvSpPr>
        <p:spPr>
          <a:xfrm>
            <a:off x="5065812" y="1726369"/>
            <a:ext cx="1185087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708EF4-644D-45D0-853C-4C1716778C71}"/>
              </a:ext>
            </a:extLst>
          </p:cNvPr>
          <p:cNvSpPr/>
          <p:nvPr/>
        </p:nvSpPr>
        <p:spPr>
          <a:xfrm>
            <a:off x="4081890" y="2248174"/>
            <a:ext cx="1561475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book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2CE65A-A92B-4B8F-9887-C127ACA44036}"/>
              </a:ext>
            </a:extLst>
          </p:cNvPr>
          <p:cNvSpPr/>
          <p:nvPr/>
        </p:nvSpPr>
        <p:spPr>
          <a:xfrm>
            <a:off x="6794058" y="2248174"/>
            <a:ext cx="18246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pencil</a:t>
            </a:r>
          </a:p>
        </p:txBody>
      </p:sp>
    </p:spTree>
    <p:extLst>
      <p:ext uri="{BB962C8B-B14F-4D97-AF65-F5344CB8AC3E}">
        <p14:creationId xmlns:p14="http://schemas.microsoft.com/office/powerpoint/2010/main" val="178590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  <p:bldP spid="1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9440CE-9A1A-476A-AA15-9A7490159A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852" y="2472627"/>
            <a:ext cx="8327300" cy="3693928"/>
          </a:xfrm>
          <a:prstGeom prst="rect">
            <a:avLst/>
          </a:prstGeom>
        </p:spPr>
      </p:pic>
      <p:pic>
        <p:nvPicPr>
          <p:cNvPr id="8" name="Picture 17">
            <a:extLst>
              <a:ext uri="{FF2B5EF4-FFF2-40B4-BE49-F238E27FC236}">
                <a16:creationId xmlns:a16="http://schemas.microsoft.com/office/drawing/2014/main" id="{F34CE572-4C6A-478E-9469-0DDD03C41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D3F20BC-8679-4F5A-A33D-02506E776912}"/>
              </a:ext>
            </a:extLst>
          </p:cNvPr>
          <p:cNvSpPr txBox="1"/>
          <p:nvPr/>
        </p:nvSpPr>
        <p:spPr>
          <a:xfrm>
            <a:off x="1354858" y="941256"/>
            <a:ext cx="100252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Game: Spin the wheel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542FD9-950E-448E-B9C8-6A68F02BF2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>
            <a:off x="-14177" y="5773003"/>
            <a:ext cx="4581525" cy="10986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50ECFE-DDD7-4A2B-A7E0-01ED1442CD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 flipH="1">
            <a:off x="4553700" y="5773003"/>
            <a:ext cx="4581525" cy="10986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1100926-127F-434B-A6E6-C1371644F0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>
            <a:off x="9135225" y="5773003"/>
            <a:ext cx="4581525" cy="10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39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9440CE-9A1A-476A-AA15-9A7490159A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64"/>
          <a:stretch/>
        </p:blipFill>
        <p:spPr>
          <a:xfrm>
            <a:off x="-557716" y="3177720"/>
            <a:ext cx="2834301" cy="3693928"/>
          </a:xfrm>
          <a:prstGeom prst="rect">
            <a:avLst/>
          </a:prstGeom>
        </p:spPr>
      </p:pic>
      <p:pic>
        <p:nvPicPr>
          <p:cNvPr id="8" name="Picture 17">
            <a:extLst>
              <a:ext uri="{FF2B5EF4-FFF2-40B4-BE49-F238E27FC236}">
                <a16:creationId xmlns:a16="http://schemas.microsoft.com/office/drawing/2014/main" id="{F34CE572-4C6A-478E-9469-0DDD03C41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D3F20BC-8679-4F5A-A33D-02506E776912}"/>
              </a:ext>
            </a:extLst>
          </p:cNvPr>
          <p:cNvSpPr txBox="1"/>
          <p:nvPr/>
        </p:nvSpPr>
        <p:spPr>
          <a:xfrm>
            <a:off x="3420649" y="63178"/>
            <a:ext cx="9524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have ……… and ……… 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542FD9-950E-448E-B9C8-6A68F02BF2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>
            <a:off x="-14177" y="5773003"/>
            <a:ext cx="4581525" cy="10986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50ECFE-DDD7-4A2B-A7E0-01ED1442CD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 flipH="1">
            <a:off x="4553700" y="5773003"/>
            <a:ext cx="4581525" cy="10986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1100926-127F-434B-A6E6-C1371644F0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>
            <a:off x="9135225" y="5773003"/>
            <a:ext cx="4581525" cy="1098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A3865E-A6A3-4256-B6B4-63E611B175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16" r="10548"/>
          <a:stretch/>
        </p:blipFill>
        <p:spPr>
          <a:xfrm>
            <a:off x="9513001" y="2982308"/>
            <a:ext cx="2834301" cy="36939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3B81F8-A524-4330-BA16-63C1F94AD0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3" t="4694" r="24293" b="5010"/>
          <a:stretch/>
        </p:blipFill>
        <p:spPr>
          <a:xfrm rot="1814107">
            <a:off x="4233848" y="721114"/>
            <a:ext cx="5252680" cy="5180395"/>
          </a:xfrm>
          <a:prstGeom prst="rect">
            <a:avLst/>
          </a:prstGeom>
        </p:spPr>
      </p:pic>
      <p:sp>
        <p:nvSpPr>
          <p:cNvPr id="12" name="Text Box 1">
            <a:extLst>
              <a:ext uri="{FF2B5EF4-FFF2-40B4-BE49-F238E27FC236}">
                <a16:creationId xmlns:a16="http://schemas.microsoft.com/office/drawing/2014/main" id="{6A765190-A6E7-4553-B5A6-ABBB4D8A4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177" y="0"/>
            <a:ext cx="4023054" cy="432419"/>
          </a:xfrm>
          <a:prstGeom prst="rect">
            <a:avLst/>
          </a:prstGeom>
          <a:noFill/>
          <a:ln>
            <a:noFill/>
          </a:ln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reflection blurRad="12700" stA="50000" endPos="50000" dist="5000" dir="5400000" sy="-100000" rotWithShape="0"/>
                </a:effectLst>
              </a:rPr>
              <a:t>SPIN THE WHEEL</a:t>
            </a:r>
            <a:endParaRPr lang="en-US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alpha val="60000"/>
                  </a:schemeClr>
                </a:glo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3" name="Start Button">
            <a:extLst>
              <a:ext uri="{FF2B5EF4-FFF2-40B4-BE49-F238E27FC236}">
                <a16:creationId xmlns:a16="http://schemas.microsoft.com/office/drawing/2014/main" id="{E1A51034-13A6-4CF3-B674-132EC01AD1F5}"/>
              </a:ext>
            </a:extLst>
          </p:cNvPr>
          <p:cNvSpPr/>
          <p:nvPr/>
        </p:nvSpPr>
        <p:spPr>
          <a:xfrm>
            <a:off x="6426552" y="2848647"/>
            <a:ext cx="838244" cy="838244"/>
          </a:xfrm>
          <a:prstGeom prst="ellipse">
            <a:avLst/>
          </a:prstGeom>
          <a:solidFill>
            <a:schemeClr val="bg1"/>
          </a:solidFill>
          <a:ln w="349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Marker">
            <a:extLst>
              <a:ext uri="{FF2B5EF4-FFF2-40B4-BE49-F238E27FC236}">
                <a16:creationId xmlns:a16="http://schemas.microsoft.com/office/drawing/2014/main" id="{93384DC5-5E3E-47D3-B788-34909A026F5E}"/>
              </a:ext>
            </a:extLst>
          </p:cNvPr>
          <p:cNvSpPr/>
          <p:nvPr/>
        </p:nvSpPr>
        <p:spPr>
          <a:xfrm rot="9207059" flipV="1">
            <a:off x="6690717" y="5667755"/>
            <a:ext cx="435865" cy="719275"/>
          </a:xfrm>
          <a:prstGeom prst="triangle">
            <a:avLst>
              <a:gd name="adj" fmla="val 50000"/>
            </a:avLst>
          </a:prstGeom>
          <a:solidFill>
            <a:schemeClr val="tx1">
              <a:lumMod val="95000"/>
              <a:lumOff val="5000"/>
            </a:schemeClr>
          </a:solidFill>
          <a:ln w="34925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1DD3BC4-6ADF-4945-B4BD-616CF6505742}"/>
              </a:ext>
            </a:extLst>
          </p:cNvPr>
          <p:cNvSpPr/>
          <p:nvPr/>
        </p:nvSpPr>
        <p:spPr>
          <a:xfrm>
            <a:off x="6282494" y="5957669"/>
            <a:ext cx="1436914" cy="720413"/>
          </a:xfrm>
          <a:prstGeom prst="rect">
            <a:avLst/>
          </a:prstGeom>
          <a:solidFill>
            <a:schemeClr val="tx1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74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F5C89D-152F-4713-9303-8DB721538E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86AAEE-203D-4EFA-B82C-7E1DD87946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160" y="1599808"/>
            <a:ext cx="1641913" cy="13991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FA2E13-CB81-48A7-B5C7-5F7F941F24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DAA6E229-C055-46C5-BDD1-3B0CF381D3B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2F342C-B599-4CB2-963B-026EC1967324}"/>
              </a:ext>
            </a:extLst>
          </p:cNvPr>
          <p:cNvSpPr/>
          <p:nvPr/>
        </p:nvSpPr>
        <p:spPr>
          <a:xfrm>
            <a:off x="3117950" y="837644"/>
            <a:ext cx="154721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④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8D859B4-54AF-4814-B500-82C389CAEC68}"/>
              </a:ext>
            </a:extLst>
          </p:cNvPr>
          <p:cNvSpPr txBox="1">
            <a:spLocks/>
          </p:cNvSpPr>
          <p:nvPr/>
        </p:nvSpPr>
        <p:spPr>
          <a:xfrm>
            <a:off x="4665168" y="1155611"/>
            <a:ext cx="7061414" cy="8883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281726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57"/>
          <a:stretch/>
        </p:blipFill>
        <p:spPr>
          <a:xfrm>
            <a:off x="2217906" y="1232454"/>
            <a:ext cx="8460834" cy="54344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515732" cy="163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25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F5C89D-152F-4713-9303-8DB721538E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86AAEE-203D-4EFA-B82C-7E1DD87946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69" y="1163726"/>
            <a:ext cx="1641913" cy="13991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FA2E13-CB81-48A7-B5C7-5F7F941F24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DAA6E229-C055-46C5-BDD1-3B0CF381D3B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8D859B4-54AF-4814-B500-82C389CAEC68}"/>
              </a:ext>
            </a:extLst>
          </p:cNvPr>
          <p:cNvSpPr txBox="1">
            <a:spLocks/>
          </p:cNvSpPr>
          <p:nvPr/>
        </p:nvSpPr>
        <p:spPr>
          <a:xfrm>
            <a:off x="2453188" y="579431"/>
            <a:ext cx="10108466" cy="8883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Fun corner and wrap-up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7EE9CD-00DF-42E8-82B1-2CEBF25469B6}"/>
              </a:ext>
            </a:extLst>
          </p:cNvPr>
          <p:cNvSpPr/>
          <p:nvPr/>
        </p:nvSpPr>
        <p:spPr>
          <a:xfrm>
            <a:off x="1122247" y="361909"/>
            <a:ext cx="154721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⑤</a:t>
            </a:r>
          </a:p>
        </p:txBody>
      </p:sp>
    </p:spTree>
    <p:extLst>
      <p:ext uri="{BB962C8B-B14F-4D97-AF65-F5344CB8AC3E}">
        <p14:creationId xmlns:p14="http://schemas.microsoft.com/office/powerpoint/2010/main" val="3502552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A34FA1-D8D1-4E97-B966-F26422CE9C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60" y="1441366"/>
            <a:ext cx="1641913" cy="1399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A17357-3920-4566-B6DD-82AAB9863B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12644D41-910C-4BC5-B973-D4A6B6DCCF1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DDB09D5-E1BF-460C-AF31-CF8372D4FEB3}"/>
              </a:ext>
            </a:extLst>
          </p:cNvPr>
          <p:cNvSpPr txBox="1">
            <a:spLocks/>
          </p:cNvSpPr>
          <p:nvPr/>
        </p:nvSpPr>
        <p:spPr>
          <a:xfrm>
            <a:off x="1407181" y="647252"/>
            <a:ext cx="11121464" cy="954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Game: HOW DO YOU SPELL…?</a:t>
            </a:r>
          </a:p>
          <a:p>
            <a:pPr marL="0" indent="0">
              <a:buNone/>
            </a:pPr>
            <a:endParaRPr lang="en-US" sz="54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masis MT Pro Black" panose="02040A04050005020304" pitchFamily="18" charset="0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81714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6E3699-011B-423D-8E55-116BBEA5AC99}"/>
              </a:ext>
            </a:extLst>
          </p:cNvPr>
          <p:cNvSpPr/>
          <p:nvPr/>
        </p:nvSpPr>
        <p:spPr>
          <a:xfrm>
            <a:off x="1611984" y="209145"/>
            <a:ext cx="896803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HOW DO YOU SPELL…?</a:t>
            </a:r>
          </a:p>
        </p:txBody>
      </p:sp>
      <p:pic>
        <p:nvPicPr>
          <p:cNvPr id="10" name="图片 5">
            <a:extLst>
              <a:ext uri="{FF2B5EF4-FFF2-40B4-BE49-F238E27FC236}">
                <a16:creationId xmlns:a16="http://schemas.microsoft.com/office/drawing/2014/main" id="{3DC082E7-01F3-49A3-B260-E76874E0BB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934" y="1580606"/>
            <a:ext cx="11696131" cy="50794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29F148-D17B-4FA8-A625-DC9491660F1C}"/>
              </a:ext>
            </a:extLst>
          </p:cNvPr>
          <p:cNvSpPr/>
          <p:nvPr/>
        </p:nvSpPr>
        <p:spPr>
          <a:xfrm>
            <a:off x="1020817" y="2370439"/>
            <a:ext cx="11859246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9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BOOK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53B335-5675-4A21-96CC-A21A6179C0AC}"/>
              </a:ext>
            </a:extLst>
          </p:cNvPr>
          <p:cNvSpPr/>
          <p:nvPr/>
        </p:nvSpPr>
        <p:spPr>
          <a:xfrm>
            <a:off x="3228609" y="2993512"/>
            <a:ext cx="2017950" cy="190856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9002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6E3699-011B-423D-8E55-116BBEA5AC99}"/>
              </a:ext>
            </a:extLst>
          </p:cNvPr>
          <p:cNvSpPr/>
          <p:nvPr/>
        </p:nvSpPr>
        <p:spPr>
          <a:xfrm>
            <a:off x="1611984" y="209145"/>
            <a:ext cx="896803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HOW DO YOU SPELL…?</a:t>
            </a:r>
          </a:p>
        </p:txBody>
      </p:sp>
      <p:pic>
        <p:nvPicPr>
          <p:cNvPr id="10" name="图片 5">
            <a:extLst>
              <a:ext uri="{FF2B5EF4-FFF2-40B4-BE49-F238E27FC236}">
                <a16:creationId xmlns:a16="http://schemas.microsoft.com/office/drawing/2014/main" id="{3DC082E7-01F3-49A3-B260-E76874E0BB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934" y="1580606"/>
            <a:ext cx="11696131" cy="50794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29F148-D17B-4FA8-A625-DC9491660F1C}"/>
              </a:ext>
            </a:extLst>
          </p:cNvPr>
          <p:cNvSpPr/>
          <p:nvPr/>
        </p:nvSpPr>
        <p:spPr>
          <a:xfrm>
            <a:off x="1020817" y="2370439"/>
            <a:ext cx="11859246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9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53B335-5675-4A21-96CC-A21A6179C0AC}"/>
              </a:ext>
            </a:extLst>
          </p:cNvPr>
          <p:cNvSpPr/>
          <p:nvPr/>
        </p:nvSpPr>
        <p:spPr>
          <a:xfrm>
            <a:off x="4187979" y="2993512"/>
            <a:ext cx="2017950" cy="190856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4262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9440CE-9A1A-476A-AA15-9A7490159A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862" y="2991242"/>
            <a:ext cx="8327300" cy="3693928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3691FADD-DF2D-4CC7-864A-5554C83D54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8" name="Picture 17">
            <a:extLst>
              <a:ext uri="{FF2B5EF4-FFF2-40B4-BE49-F238E27FC236}">
                <a16:creationId xmlns:a16="http://schemas.microsoft.com/office/drawing/2014/main" id="{F34CE572-4C6A-478E-9469-0DDD03C41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FEACB60C-DAD1-4389-996E-51D4FC915CC2}"/>
              </a:ext>
            </a:extLst>
          </p:cNvPr>
          <p:cNvSpPr txBox="1"/>
          <p:nvPr/>
        </p:nvSpPr>
        <p:spPr>
          <a:xfrm>
            <a:off x="521863" y="454811"/>
            <a:ext cx="92216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D3F20BC-8679-4F5A-A33D-02506E776912}"/>
              </a:ext>
            </a:extLst>
          </p:cNvPr>
          <p:cNvSpPr txBox="1"/>
          <p:nvPr/>
        </p:nvSpPr>
        <p:spPr>
          <a:xfrm>
            <a:off x="4124153" y="2412415"/>
            <a:ext cx="34647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200" b="1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Period 6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542FD9-950E-448E-B9C8-6A68F02BF2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>
            <a:off x="-14177" y="5773003"/>
            <a:ext cx="4581525" cy="10986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50ECFE-DDD7-4A2B-A7E0-01ED1442CD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 flipH="1">
            <a:off x="4553700" y="5773003"/>
            <a:ext cx="4581525" cy="10986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1100926-127F-434B-A6E6-C1371644F0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>
            <a:off x="9135225" y="5773003"/>
            <a:ext cx="4581525" cy="109864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B68A860-F3A0-4FED-A164-16AEEF153F98}"/>
              </a:ext>
            </a:extLst>
          </p:cNvPr>
          <p:cNvGrpSpPr/>
          <p:nvPr/>
        </p:nvGrpSpPr>
        <p:grpSpPr>
          <a:xfrm>
            <a:off x="3219695" y="239647"/>
            <a:ext cx="7230484" cy="2181529"/>
            <a:chOff x="3219695" y="239647"/>
            <a:chExt cx="7230484" cy="218152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696FE74-2AC2-4D32-B90B-A3B1361E90E7}"/>
                </a:ext>
              </a:extLst>
            </p:cNvPr>
            <p:cNvGrpSpPr/>
            <p:nvPr/>
          </p:nvGrpSpPr>
          <p:grpSpPr>
            <a:xfrm>
              <a:off x="3219695" y="239647"/>
              <a:ext cx="7230484" cy="2181529"/>
              <a:chOff x="3219695" y="239647"/>
              <a:chExt cx="7230484" cy="218152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8764D6AC-6C43-420E-842F-297F4F3BA2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19695" y="239647"/>
                <a:ext cx="7230484" cy="218152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20E7B4B-41B5-4654-8257-72B3907B99FB}"/>
                  </a:ext>
                </a:extLst>
              </p:cNvPr>
              <p:cNvSpPr/>
              <p:nvPr/>
            </p:nvSpPr>
            <p:spPr>
              <a:xfrm>
                <a:off x="6610350" y="1609725"/>
                <a:ext cx="381000" cy="476250"/>
              </a:xfrm>
              <a:prstGeom prst="rect">
                <a:avLst/>
              </a:prstGeom>
              <a:solidFill>
                <a:srgbClr val="00BF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Hộp Văn bản 13">
              <a:extLst>
                <a:ext uri="{FF2B5EF4-FFF2-40B4-BE49-F238E27FC236}">
                  <a16:creationId xmlns:a16="http://schemas.microsoft.com/office/drawing/2014/main" id="{F7815685-49BD-4488-9006-30066E1E7FC3}"/>
                </a:ext>
              </a:extLst>
            </p:cNvPr>
            <p:cNvSpPr txBox="1"/>
            <p:nvPr/>
          </p:nvSpPr>
          <p:spPr>
            <a:xfrm>
              <a:off x="6610350" y="1542160"/>
              <a:ext cx="60977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36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lack" panose="020B0A04020102020204" pitchFamily="34" charset="0"/>
                  <a:cs typeface="Aharoni" panose="02010803020104030203" pitchFamily="2" charset="-79"/>
                </a:rPr>
                <a:t>3</a:t>
              </a:r>
              <a:endPara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6E3699-011B-423D-8E55-116BBEA5AC99}"/>
              </a:ext>
            </a:extLst>
          </p:cNvPr>
          <p:cNvSpPr/>
          <p:nvPr/>
        </p:nvSpPr>
        <p:spPr>
          <a:xfrm>
            <a:off x="1611984" y="209145"/>
            <a:ext cx="896803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HOW DO YOU SPELL…?</a:t>
            </a:r>
          </a:p>
        </p:txBody>
      </p:sp>
      <p:pic>
        <p:nvPicPr>
          <p:cNvPr id="10" name="图片 5">
            <a:extLst>
              <a:ext uri="{FF2B5EF4-FFF2-40B4-BE49-F238E27FC236}">
                <a16:creationId xmlns:a16="http://schemas.microsoft.com/office/drawing/2014/main" id="{3DC082E7-01F3-49A3-B260-E76874E0BB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934" y="1580606"/>
            <a:ext cx="11696131" cy="50794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29F148-D17B-4FA8-A625-DC9491660F1C}"/>
              </a:ext>
            </a:extLst>
          </p:cNvPr>
          <p:cNvSpPr/>
          <p:nvPr/>
        </p:nvSpPr>
        <p:spPr>
          <a:xfrm>
            <a:off x="556121" y="2706020"/>
            <a:ext cx="11859246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spc="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PENCIL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53B335-5675-4A21-96CC-A21A6179C0AC}"/>
              </a:ext>
            </a:extLst>
          </p:cNvPr>
          <p:cNvSpPr/>
          <p:nvPr/>
        </p:nvSpPr>
        <p:spPr>
          <a:xfrm>
            <a:off x="6893937" y="3075177"/>
            <a:ext cx="1252987" cy="190856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/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69505C-6B94-4BA2-A7D7-251A02B4D959}"/>
              </a:ext>
            </a:extLst>
          </p:cNvPr>
          <p:cNvSpPr/>
          <p:nvPr/>
        </p:nvSpPr>
        <p:spPr>
          <a:xfrm>
            <a:off x="4288147" y="3143652"/>
            <a:ext cx="1252987" cy="190856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3067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1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6E3699-011B-423D-8E55-116BBEA5AC99}"/>
              </a:ext>
            </a:extLst>
          </p:cNvPr>
          <p:cNvSpPr/>
          <p:nvPr/>
        </p:nvSpPr>
        <p:spPr>
          <a:xfrm>
            <a:off x="1611984" y="209145"/>
            <a:ext cx="896803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HOW DO YOU SPELL…?</a:t>
            </a:r>
          </a:p>
        </p:txBody>
      </p:sp>
      <p:pic>
        <p:nvPicPr>
          <p:cNvPr id="10" name="图片 5">
            <a:extLst>
              <a:ext uri="{FF2B5EF4-FFF2-40B4-BE49-F238E27FC236}">
                <a16:creationId xmlns:a16="http://schemas.microsoft.com/office/drawing/2014/main" id="{3DC082E7-01F3-49A3-B260-E76874E0BB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934" y="1580606"/>
            <a:ext cx="11696131" cy="50794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29F148-D17B-4FA8-A625-DC9491660F1C}"/>
              </a:ext>
            </a:extLst>
          </p:cNvPr>
          <p:cNvSpPr/>
          <p:nvPr/>
        </p:nvSpPr>
        <p:spPr>
          <a:xfrm>
            <a:off x="556121" y="2706020"/>
            <a:ext cx="11859246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spc="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ERASER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53B335-5675-4A21-96CC-A21A6179C0AC}"/>
              </a:ext>
            </a:extLst>
          </p:cNvPr>
          <p:cNvSpPr/>
          <p:nvPr/>
        </p:nvSpPr>
        <p:spPr>
          <a:xfrm>
            <a:off x="8733105" y="3075177"/>
            <a:ext cx="1252987" cy="190856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/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69505C-6B94-4BA2-A7D7-251A02B4D959}"/>
              </a:ext>
            </a:extLst>
          </p:cNvPr>
          <p:cNvSpPr/>
          <p:nvPr/>
        </p:nvSpPr>
        <p:spPr>
          <a:xfrm>
            <a:off x="3988343" y="3097595"/>
            <a:ext cx="1252987" cy="190856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4465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97" y="525058"/>
            <a:ext cx="4534616" cy="41103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48168" y="5062349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Website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Fanpage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www.facebook.com/sachmem.vn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845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CFE9B5-C6C2-4F56-A6F4-7A53B1155B9E}"/>
              </a:ext>
            </a:extLst>
          </p:cNvPr>
          <p:cNvSpPr/>
          <p:nvPr/>
        </p:nvSpPr>
        <p:spPr>
          <a:xfrm>
            <a:off x="239184" y="-105236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图片 29">
            <a:extLst>
              <a:ext uri="{FF2B5EF4-FFF2-40B4-BE49-F238E27FC236}">
                <a16:creationId xmlns:a16="http://schemas.microsoft.com/office/drawing/2014/main" id="{3DF0D751-5EC7-4B93-B2D8-9E92D2F140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444" y="-278382"/>
            <a:ext cx="3190575" cy="27062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54">
            <a:extLst>
              <a:ext uri="{FF2B5EF4-FFF2-40B4-BE49-F238E27FC236}">
                <a16:creationId xmlns:a16="http://schemas.microsoft.com/office/drawing/2014/main" id="{1BB68989-D362-49CE-B767-85A3A3E3EF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237" y="204979"/>
            <a:ext cx="2075118" cy="22293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3B4C3E9-E8E7-4817-8888-C8DA960E84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424" y="587382"/>
            <a:ext cx="926817" cy="789765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C8E0F342-0EC5-4D10-90B5-C5252F5E99B6}"/>
              </a:ext>
            </a:extLst>
          </p:cNvPr>
          <p:cNvSpPr txBox="1">
            <a:spLocks/>
          </p:cNvSpPr>
          <p:nvPr/>
        </p:nvSpPr>
        <p:spPr>
          <a:xfrm>
            <a:off x="-287385" y="587383"/>
            <a:ext cx="3325091" cy="12989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n w="10160">
                  <a:solidFill>
                    <a:srgbClr val="BC460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erlin Sans FB Demi" panose="020E0802020502020306" pitchFamily="34" charset="0"/>
              </a:rPr>
              <a:t>Contents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F251390-2385-40BD-93BD-04137184F4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999" y="1670599"/>
            <a:ext cx="926817" cy="7897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ADA5322-C816-4C32-B8D7-0F3F44C519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427" y="2762511"/>
            <a:ext cx="926817" cy="7897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922475B-7FE6-4FF5-BFB1-2F87D55BD3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88" y="4039356"/>
            <a:ext cx="926817" cy="7897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3D9159-811A-4564-AC88-50D2EF7B61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558" y="4986264"/>
            <a:ext cx="926817" cy="789765"/>
          </a:xfrm>
          <a:prstGeom prst="rect">
            <a:avLst/>
          </a:prstGeom>
        </p:spPr>
      </p:pic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45412A68-E125-4200-BE07-2124E7B9A03B}"/>
              </a:ext>
            </a:extLst>
          </p:cNvPr>
          <p:cNvSpPr txBox="1">
            <a:spLocks/>
          </p:cNvSpPr>
          <p:nvPr/>
        </p:nvSpPr>
        <p:spPr>
          <a:xfrm>
            <a:off x="4279854" y="347762"/>
            <a:ext cx="6419467" cy="7342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E7D4A43-DAF9-4B63-A66D-BE065D39CC19}"/>
              </a:ext>
            </a:extLst>
          </p:cNvPr>
          <p:cNvSpPr/>
          <p:nvPr/>
        </p:nvSpPr>
        <p:spPr>
          <a:xfrm>
            <a:off x="3374000" y="231801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①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78ADC04-FCA1-44A3-BBEA-26FC54B5A6D7}"/>
              </a:ext>
            </a:extLst>
          </p:cNvPr>
          <p:cNvSpPr/>
          <p:nvPr/>
        </p:nvSpPr>
        <p:spPr>
          <a:xfrm>
            <a:off x="3380603" y="1314810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②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73FBAC4-3D75-4FA0-9C12-9BA492182756}"/>
              </a:ext>
            </a:extLst>
          </p:cNvPr>
          <p:cNvSpPr/>
          <p:nvPr/>
        </p:nvSpPr>
        <p:spPr>
          <a:xfrm>
            <a:off x="3374001" y="2508307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③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5A6C37D-618F-4DA3-ADA4-29F869DFC789}"/>
              </a:ext>
            </a:extLst>
          </p:cNvPr>
          <p:cNvSpPr/>
          <p:nvPr/>
        </p:nvSpPr>
        <p:spPr>
          <a:xfrm>
            <a:off x="3374002" y="3612219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④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0A94001-15F5-4AE4-854E-BE89F3DF32AD}"/>
              </a:ext>
            </a:extLst>
          </p:cNvPr>
          <p:cNvSpPr/>
          <p:nvPr/>
        </p:nvSpPr>
        <p:spPr>
          <a:xfrm>
            <a:off x="3380604" y="4702231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⑤</a:t>
            </a:r>
          </a:p>
        </p:txBody>
      </p:sp>
      <p:sp>
        <p:nvSpPr>
          <p:cNvPr id="50" name="Text Placeholder 7">
            <a:extLst>
              <a:ext uri="{FF2B5EF4-FFF2-40B4-BE49-F238E27FC236}">
                <a16:creationId xmlns:a16="http://schemas.microsoft.com/office/drawing/2014/main" id="{9C7071E4-5178-42CC-9854-B97B1E44409D}"/>
              </a:ext>
            </a:extLst>
          </p:cNvPr>
          <p:cNvSpPr txBox="1">
            <a:spLocks/>
          </p:cNvSpPr>
          <p:nvPr/>
        </p:nvSpPr>
        <p:spPr>
          <a:xfrm>
            <a:off x="4279853" y="1457115"/>
            <a:ext cx="6419467" cy="7342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and complete. </a:t>
            </a:r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2C70EF8C-3384-41C8-9C49-FECBBF0F8121}"/>
              </a:ext>
            </a:extLst>
          </p:cNvPr>
          <p:cNvSpPr txBox="1">
            <a:spLocks/>
          </p:cNvSpPr>
          <p:nvPr/>
        </p:nvSpPr>
        <p:spPr>
          <a:xfrm>
            <a:off x="4279852" y="2589555"/>
            <a:ext cx="6419467" cy="7342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write. </a:t>
            </a: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20F36A46-0B78-4E0E-AABB-6D8B98BC3B63}"/>
              </a:ext>
            </a:extLst>
          </p:cNvPr>
          <p:cNvSpPr txBox="1">
            <a:spLocks/>
          </p:cNvSpPr>
          <p:nvPr/>
        </p:nvSpPr>
        <p:spPr>
          <a:xfrm>
            <a:off x="4279851" y="3746547"/>
            <a:ext cx="6419467" cy="7342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F48FD554-D29C-4E50-B852-09A719B33486}"/>
              </a:ext>
            </a:extLst>
          </p:cNvPr>
          <p:cNvSpPr txBox="1">
            <a:spLocks/>
          </p:cNvSpPr>
          <p:nvPr/>
        </p:nvSpPr>
        <p:spPr>
          <a:xfrm>
            <a:off x="4352014" y="4811626"/>
            <a:ext cx="6419467" cy="7342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wrap-up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85B264F9-F33F-458B-AE53-AEAAD24105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44"/>
          <a:stretch/>
        </p:blipFill>
        <p:spPr>
          <a:xfrm>
            <a:off x="-277936" y="2434329"/>
            <a:ext cx="3793538" cy="369392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A23705C-0ECB-4E95-B568-310261EF2C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3" t="481" r="391" b="-481"/>
          <a:stretch/>
        </p:blipFill>
        <p:spPr>
          <a:xfrm>
            <a:off x="9256362" y="2297517"/>
            <a:ext cx="3793538" cy="3693928"/>
          </a:xfrm>
          <a:prstGeom prst="rect">
            <a:avLst/>
          </a:prstGeom>
        </p:spPr>
      </p:pic>
      <p:pic>
        <p:nvPicPr>
          <p:cNvPr id="26" name="图片 28">
            <a:extLst>
              <a:ext uri="{FF2B5EF4-FFF2-40B4-BE49-F238E27FC236}">
                <a16:creationId xmlns:a16="http://schemas.microsoft.com/office/drawing/2014/main" id="{29A87B27-A9A8-42C8-93FF-EB63ECBF27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70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7CBE67F-A50A-4338-946F-1F22212C56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3B4C3E9-E8E7-4817-8888-C8DA960E84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82" y="1268990"/>
            <a:ext cx="1641913" cy="1399119"/>
          </a:xfrm>
          <a:prstGeom prst="rect">
            <a:avLst/>
          </a:prstGeom>
        </p:spPr>
      </p:pic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45412A68-E125-4200-BE07-2124E7B9A03B}"/>
              </a:ext>
            </a:extLst>
          </p:cNvPr>
          <p:cNvSpPr txBox="1">
            <a:spLocks/>
          </p:cNvSpPr>
          <p:nvPr/>
        </p:nvSpPr>
        <p:spPr>
          <a:xfrm>
            <a:off x="3871685" y="928337"/>
            <a:ext cx="8320315" cy="13006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E7D4A43-DAF9-4B63-A66D-BE065D39CC19}"/>
              </a:ext>
            </a:extLst>
          </p:cNvPr>
          <p:cNvSpPr/>
          <p:nvPr/>
        </p:nvSpPr>
        <p:spPr>
          <a:xfrm>
            <a:off x="2460721" y="668825"/>
            <a:ext cx="14109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①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85B264F9-F33F-458B-AE53-AEAAD24105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27" name="图片 1">
            <a:extLst>
              <a:ext uri="{FF2B5EF4-FFF2-40B4-BE49-F238E27FC236}">
                <a16:creationId xmlns:a16="http://schemas.microsoft.com/office/drawing/2014/main" id="{114AC61A-B28E-485E-A4C2-CBFDDCA0F31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87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DB05775-382B-46FA-B7FD-B652AA226537}"/>
              </a:ext>
            </a:extLst>
          </p:cNvPr>
          <p:cNvSpPr/>
          <p:nvPr/>
        </p:nvSpPr>
        <p:spPr>
          <a:xfrm>
            <a:off x="689051" y="433439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72A8FB-783B-4DFC-9A26-238BE74D1408}"/>
              </a:ext>
            </a:extLst>
          </p:cNvPr>
          <p:cNvSpPr/>
          <p:nvPr/>
        </p:nvSpPr>
        <p:spPr>
          <a:xfrm>
            <a:off x="3731189" y="437278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②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E78C06-8AFA-4DD1-90C8-C0EC8EB0FBD0}"/>
              </a:ext>
            </a:extLst>
          </p:cNvPr>
          <p:cNvSpPr/>
          <p:nvPr/>
        </p:nvSpPr>
        <p:spPr>
          <a:xfrm>
            <a:off x="6952202" y="447034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③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A8CEDC-6547-4729-9524-1A17C544EEE2}"/>
              </a:ext>
            </a:extLst>
          </p:cNvPr>
          <p:cNvSpPr/>
          <p:nvPr/>
        </p:nvSpPr>
        <p:spPr>
          <a:xfrm>
            <a:off x="9645608" y="447034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④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1173C4-9822-4708-9AAD-A70B84FB71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608" y="4984945"/>
            <a:ext cx="1844940" cy="15597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19FF9A-C917-4217-B5A2-C80C917292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7304">
            <a:off x="6439747" y="4308635"/>
            <a:ext cx="2439877" cy="21167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109D12-9D65-77C0-1210-5090B8241A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0545" flipH="1">
            <a:off x="-71910" y="4460517"/>
            <a:ext cx="2719413" cy="18129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BBE6AC-9089-0F2D-BCBC-CBB9D922A9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3462">
            <a:off x="2469582" y="4006652"/>
            <a:ext cx="4074349" cy="27206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686AD1-02B8-D506-64F0-57307581B83F}"/>
              </a:ext>
            </a:extLst>
          </p:cNvPr>
          <p:cNvSpPr/>
          <p:nvPr/>
        </p:nvSpPr>
        <p:spPr>
          <a:xfrm>
            <a:off x="404008" y="1051400"/>
            <a:ext cx="10645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eraser     pencil case      book         pen</a:t>
            </a:r>
          </a:p>
        </p:txBody>
      </p:sp>
    </p:spTree>
    <p:extLst>
      <p:ext uri="{BB962C8B-B14F-4D97-AF65-F5344CB8AC3E}">
        <p14:creationId xmlns:p14="http://schemas.microsoft.com/office/powerpoint/2010/main" val="375359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7.40741E-7 L -0.75821 -0.448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917" y="-2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L 0.17252 -0.4347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20" y="-2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111E-6 L 0.50534 -0.3606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60" y="-1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0.01302 -0.3187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" y="-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DB05775-382B-46FA-B7FD-B652AA226537}"/>
              </a:ext>
            </a:extLst>
          </p:cNvPr>
          <p:cNvSpPr/>
          <p:nvPr/>
        </p:nvSpPr>
        <p:spPr>
          <a:xfrm>
            <a:off x="689051" y="433439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72A8FB-783B-4DFC-9A26-238BE74D1408}"/>
              </a:ext>
            </a:extLst>
          </p:cNvPr>
          <p:cNvSpPr/>
          <p:nvPr/>
        </p:nvSpPr>
        <p:spPr>
          <a:xfrm>
            <a:off x="3731189" y="437278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②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E78C06-8AFA-4DD1-90C8-C0EC8EB0FBD0}"/>
              </a:ext>
            </a:extLst>
          </p:cNvPr>
          <p:cNvSpPr/>
          <p:nvPr/>
        </p:nvSpPr>
        <p:spPr>
          <a:xfrm>
            <a:off x="6952202" y="447034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③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A8CEDC-6547-4729-9524-1A17C544EEE2}"/>
              </a:ext>
            </a:extLst>
          </p:cNvPr>
          <p:cNvSpPr/>
          <p:nvPr/>
        </p:nvSpPr>
        <p:spPr>
          <a:xfrm>
            <a:off x="9645608" y="447034"/>
            <a:ext cx="934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④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109D12-9D65-77C0-1210-5090B8241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0545" flipH="1">
            <a:off x="-71910" y="4460517"/>
            <a:ext cx="2719413" cy="18129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686AD1-02B8-D506-64F0-57307581B83F}"/>
              </a:ext>
            </a:extLst>
          </p:cNvPr>
          <p:cNvSpPr/>
          <p:nvPr/>
        </p:nvSpPr>
        <p:spPr>
          <a:xfrm>
            <a:off x="478271" y="1095097"/>
            <a:ext cx="108448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ruler         eraser      school bag    book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552C3C-7A98-C89A-9333-94E80C909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6524">
            <a:off x="3134101" y="4019186"/>
            <a:ext cx="3063916" cy="26343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C416AE-E8B7-54E4-939C-35BD33A48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645" y="3033095"/>
            <a:ext cx="3628013" cy="38064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A5D59CE-E3C1-767C-537C-2BE7567F53C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726" y="5038651"/>
            <a:ext cx="1713372" cy="144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8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111E-6 L 0.72057 -0.25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29" y="-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27187 -0.294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94" y="-1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-0.01185 -0.174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22222E-6 L -0.53255 -0.3687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28" y="-1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bbon: Tilted Down 8">
            <a:extLst>
              <a:ext uri="{FF2B5EF4-FFF2-40B4-BE49-F238E27FC236}">
                <a16:creationId xmlns:a16="http://schemas.microsoft.com/office/drawing/2014/main" id="{554FB495-6A86-47BB-BCBF-AC1B8CB1B6B6}"/>
              </a:ext>
            </a:extLst>
          </p:cNvPr>
          <p:cNvSpPr/>
          <p:nvPr/>
        </p:nvSpPr>
        <p:spPr>
          <a:xfrm>
            <a:off x="3356478" y="1955378"/>
            <a:ext cx="5008035" cy="1248769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Way to go</a:t>
            </a:r>
          </a:p>
        </p:txBody>
      </p:sp>
    </p:spTree>
    <p:extLst>
      <p:ext uri="{BB962C8B-B14F-4D97-AF65-F5344CB8AC3E}">
        <p14:creationId xmlns:p14="http://schemas.microsoft.com/office/powerpoint/2010/main" val="119135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000E3F2-9591-4C1E-ABBC-6A81BDD6DB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3B4C3E9-E8E7-4817-8888-C8DA960E84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21" y="1175787"/>
            <a:ext cx="1641913" cy="139911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5B264F9-F33F-458B-AE53-AEAAD24105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27" name="图片 1">
            <a:extLst>
              <a:ext uri="{FF2B5EF4-FFF2-40B4-BE49-F238E27FC236}">
                <a16:creationId xmlns:a16="http://schemas.microsoft.com/office/drawing/2014/main" id="{114AC61A-B28E-485E-A4C2-CBFDDCA0F31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A2ADAA8-1A05-4B87-BF47-D130714B1EEC}"/>
              </a:ext>
            </a:extLst>
          </p:cNvPr>
          <p:cNvSpPr/>
          <p:nvPr/>
        </p:nvSpPr>
        <p:spPr>
          <a:xfrm>
            <a:off x="2556143" y="575622"/>
            <a:ext cx="100413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②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6E14961-8C54-42D0-BE64-4DFF0C7CBD3D}"/>
              </a:ext>
            </a:extLst>
          </p:cNvPr>
          <p:cNvSpPr txBox="1">
            <a:spLocks/>
          </p:cNvSpPr>
          <p:nvPr/>
        </p:nvSpPr>
        <p:spPr>
          <a:xfrm>
            <a:off x="4307932" y="920887"/>
            <a:ext cx="7033358" cy="954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Read and complete. </a:t>
            </a:r>
          </a:p>
        </p:txBody>
      </p:sp>
    </p:spTree>
    <p:extLst>
      <p:ext uri="{BB962C8B-B14F-4D97-AF65-F5344CB8AC3E}">
        <p14:creationId xmlns:p14="http://schemas.microsoft.com/office/powerpoint/2010/main" val="2973918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DC87D4-11BD-41A6-8D17-82F3EEE77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16574" cy="50217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F51083-8B06-4FD8-81DF-15EE83D7DCD2}"/>
              </a:ext>
            </a:extLst>
          </p:cNvPr>
          <p:cNvSpPr/>
          <p:nvPr/>
        </p:nvSpPr>
        <p:spPr>
          <a:xfrm>
            <a:off x="7749051" y="2293496"/>
            <a:ext cx="1185087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11F2E3-AC80-4BE5-959D-D4543EA34C4C}"/>
              </a:ext>
            </a:extLst>
          </p:cNvPr>
          <p:cNvSpPr/>
          <p:nvPr/>
        </p:nvSpPr>
        <p:spPr>
          <a:xfrm>
            <a:off x="3341943" y="2895601"/>
            <a:ext cx="1185087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B9EE7B-4538-4CBC-A284-FCF8E675C161}"/>
              </a:ext>
            </a:extLst>
          </p:cNvPr>
          <p:cNvSpPr/>
          <p:nvPr/>
        </p:nvSpPr>
        <p:spPr>
          <a:xfrm>
            <a:off x="8934138" y="2895601"/>
            <a:ext cx="1696387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eraser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3D8D04-0EDD-4A78-B2B1-3C64F4EEF15A}"/>
              </a:ext>
            </a:extLst>
          </p:cNvPr>
          <p:cNvSpPr/>
          <p:nvPr/>
        </p:nvSpPr>
        <p:spPr>
          <a:xfrm>
            <a:off x="7276429" y="3552671"/>
            <a:ext cx="1185087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my</a:t>
            </a:r>
          </a:p>
        </p:txBody>
      </p:sp>
    </p:spTree>
    <p:extLst>
      <p:ext uri="{BB962C8B-B14F-4D97-AF65-F5344CB8AC3E}">
        <p14:creationId xmlns:p14="http://schemas.microsoft.com/office/powerpoint/2010/main" val="57871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build="p"/>
      <p:bldP spid="7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TM02900743[[fn=Organic]]</Template>
  <TotalTime>1546</TotalTime>
  <Words>221</Words>
  <Application>Microsoft Office PowerPoint</Application>
  <PresentationFormat>Widescreen</PresentationFormat>
  <Paragraphs>82</Paragraphs>
  <Slides>22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.VnTime</vt:lpstr>
      <vt:lpstr>Amasis MT Pro Black</vt:lpstr>
      <vt:lpstr>Arial</vt:lpstr>
      <vt:lpstr>Arial Black</vt:lpstr>
      <vt:lpstr>Berlin Sans FB Demi</vt:lpstr>
      <vt:lpstr>Calibri</vt:lpstr>
      <vt:lpstr>Calibri Light</vt:lpstr>
      <vt:lpstr>Sport Day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128</cp:revision>
  <dcterms:created xsi:type="dcterms:W3CDTF">2022-02-27T05:20:23Z</dcterms:created>
  <dcterms:modified xsi:type="dcterms:W3CDTF">2024-12-11T03:23:20Z</dcterms:modified>
</cp:coreProperties>
</file>